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98"/>
  </p:normalViewPr>
  <p:slideViewPr>
    <p:cSldViewPr snapToGrid="0">
      <p:cViewPr varScale="1">
        <p:scale>
          <a:sx n="97" d="100"/>
          <a:sy n="97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C3876B-AC80-317D-B43B-6A0E9EF506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B184-2E5E-FBBF-C47F-62ECAE775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2AA6C-B710-4125-91E0-B06B981D8258}" type="datetimeFigureOut">
              <a:rPr lang="en-AU" smtClean="0"/>
              <a:t>9/7/2024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5A2C-0895-6302-1E52-48B18CA6C3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9F2CB-7220-FDAA-91E7-1CB2470290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7DC48-E30B-42B2-9A96-D96284710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77914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674F7-A4A8-470D-ADEF-4835D3475178}" type="datetimeFigureOut">
              <a:rPr lang="en-AU" smtClean="0"/>
              <a:t>9/7/2024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9FA4-B861-4AF6-999B-D162214A1B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2278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A9FA4-B861-4AF6-999B-D162214A1B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502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FF2B-91F0-4FDF-B163-0C97CC6F89F0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03A6-968E-49F3-A118-95D50FEBF1D6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7984-EF11-47A7-B292-601FC847E7B2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2CA-7290-4BDF-A212-770CC48B6185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DE3B-6B45-4B78-AD3D-6AF3E31AC696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7EF-59EF-4A20-A88E-0AA8A4674D2B}" type="datetime1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4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2B3F-9637-45E7-A322-F1FF835200CC}" type="datetime1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5F3A-77CC-4327-932D-1C2174CA21F2}" type="datetime1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1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0893D-CD46-4D6D-85D9-2ACDF6640425}" type="datetime1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8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5BA-2DFE-47E3-9298-0C812CA3FDCE}" type="datetime1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18A0-C3DD-4866-B878-DC0116D91F77}" type="datetime1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0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C926940-9A23-4017-AFFB-BDF105601AFA}" type="datetime1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clipart.org/detail/29273/movie%20ree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openclipart.org/detail/29273/movie%20ree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eveloper.themoviedb.org/reference/discover-movi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5B7232-85BB-4414-A179-E092BB02C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5223C1A-F856-941E-C74E-F2581940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5" r="-1" b="6253"/>
          <a:stretch/>
        </p:blipFill>
        <p:spPr>
          <a:xfrm>
            <a:off x="-5035" y="9"/>
            <a:ext cx="11937800" cy="5943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10CA4-4002-527B-1743-433427BCA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797" y="914399"/>
            <a:ext cx="7367504" cy="3117553"/>
          </a:xfrm>
        </p:spPr>
        <p:txBody>
          <a:bodyPr anchor="t">
            <a:normAutofit/>
          </a:bodyPr>
          <a:lstStyle/>
          <a:p>
            <a:pPr algn="r"/>
            <a:r>
              <a:rPr lang="en-AU" b="1" dirty="0"/>
              <a:t>TOP 500 Movie API EXPLORER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96D1D-EBFF-197F-6C1B-9625A5C6C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35" y="3727250"/>
            <a:ext cx="8271879" cy="1523804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Are you looking for a movie to watch?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500 movies from the last 5 years?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10 foreign language movies?</a:t>
            </a:r>
          </a:p>
          <a:p>
            <a:endParaRPr lang="en-AU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movie reel with a film strip&#10;&#10;Description automatically generated">
            <a:extLst>
              <a:ext uri="{FF2B5EF4-FFF2-40B4-BE49-F238E27FC236}">
                <a16:creationId xmlns:a16="http://schemas.microsoft.com/office/drawing/2014/main" id="{6AE9B23E-5F92-78F3-9C54-1123F1F34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9235" y="221956"/>
            <a:ext cx="3464766" cy="3464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BD13D-D4C7-4520-CC2A-F16513ED41E9}"/>
              </a:ext>
            </a:extLst>
          </p:cNvPr>
          <p:cNvSpPr txBox="1"/>
          <p:nvPr/>
        </p:nvSpPr>
        <p:spPr>
          <a:xfrm>
            <a:off x="4176797" y="5349702"/>
            <a:ext cx="788558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4400" b="1" dirty="0"/>
              <a:t>STEP INSIDE OUR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57FE8-0749-E175-685D-354C383BFD5A}"/>
              </a:ext>
            </a:extLst>
          </p:cNvPr>
          <p:cNvSpPr txBox="1"/>
          <p:nvPr/>
        </p:nvSpPr>
        <p:spPr>
          <a:xfrm>
            <a:off x="9560766" y="2598003"/>
            <a:ext cx="227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 by: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Alvin - Thanh Vinh Giang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Frank - Hao Nguyen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 -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Uthpalie</a:t>
            </a:r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Thilakaratna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Tam - Tammy Powell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911FF99-FCD0-70CB-92CC-15E728F6BA27}"/>
              </a:ext>
            </a:extLst>
          </p:cNvPr>
          <p:cNvSpPr/>
          <p:nvPr/>
        </p:nvSpPr>
        <p:spPr>
          <a:xfrm>
            <a:off x="8820151" y="2115674"/>
            <a:ext cx="1944831" cy="1916277"/>
          </a:xfrm>
          <a:prstGeom prst="star5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CA4F4-6C2A-F3FB-00DB-D23CF7B4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44839" y="6332538"/>
            <a:ext cx="1194789" cy="365125"/>
          </a:xfrm>
        </p:spPr>
        <p:txBody>
          <a:bodyPr/>
          <a:lstStyle/>
          <a:p>
            <a:r>
              <a:rPr lang="en-US" dirty="0"/>
              <a:t>Page Number 1</a:t>
            </a:r>
          </a:p>
        </p:txBody>
      </p:sp>
    </p:spTree>
    <p:extLst>
      <p:ext uri="{BB962C8B-B14F-4D97-AF65-F5344CB8AC3E}">
        <p14:creationId xmlns:p14="http://schemas.microsoft.com/office/powerpoint/2010/main" val="25540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t="-9000" r="-12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DBC61C-0FB0-8A14-9B8F-C626B32C7723}"/>
              </a:ext>
            </a:extLst>
          </p:cNvPr>
          <p:cNvSpPr txBox="1"/>
          <p:nvPr/>
        </p:nvSpPr>
        <p:spPr>
          <a:xfrm>
            <a:off x="4243263" y="661415"/>
            <a:ext cx="6377463" cy="6749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AU" sz="1800" u="sng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https://developer.themoviedb.org/reference/discover-movie</a:t>
            </a:r>
            <a:endParaRPr lang="en-AU" sz="16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B615-5449-A066-56E4-4E44DA56B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81" y="637675"/>
            <a:ext cx="2105319" cy="722408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C8D80CC-DB0E-EE52-EC57-F1E44C8BCCDF}"/>
              </a:ext>
            </a:extLst>
          </p:cNvPr>
          <p:cNvSpPr/>
          <p:nvPr/>
        </p:nvSpPr>
        <p:spPr>
          <a:xfrm>
            <a:off x="308455" y="507043"/>
            <a:ext cx="1413163" cy="983672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Source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2E143FE-514F-F6D5-C261-A3182FBA210C}"/>
              </a:ext>
            </a:extLst>
          </p:cNvPr>
          <p:cNvSpPr/>
          <p:nvPr/>
        </p:nvSpPr>
        <p:spPr>
          <a:xfrm>
            <a:off x="308455" y="1814831"/>
            <a:ext cx="1413163" cy="3116657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ETL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00706-087E-A694-FF64-B435AFDE3AC6}"/>
              </a:ext>
            </a:extLst>
          </p:cNvPr>
          <p:cNvSpPr/>
          <p:nvPr/>
        </p:nvSpPr>
        <p:spPr>
          <a:xfrm>
            <a:off x="1929581" y="1935594"/>
            <a:ext cx="8684102" cy="378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Cleaning – ABC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5E916-D234-1D1A-49F8-D42D44C62777}"/>
              </a:ext>
            </a:extLst>
          </p:cNvPr>
          <p:cNvSpPr/>
          <p:nvPr/>
        </p:nvSpPr>
        <p:spPr>
          <a:xfrm>
            <a:off x="2091749" y="2889671"/>
            <a:ext cx="8684102" cy="378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Organising/transforming - 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32F09-94B9-2260-C950-5A44F3785174}"/>
              </a:ext>
            </a:extLst>
          </p:cNvPr>
          <p:cNvSpPr/>
          <p:nvPr/>
        </p:nvSpPr>
        <p:spPr>
          <a:xfrm>
            <a:off x="2091748" y="3835358"/>
            <a:ext cx="8684103" cy="378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Loading -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7947B-79AD-5012-8DB3-724EEEF7FD7E}"/>
              </a:ext>
            </a:extLst>
          </p:cNvPr>
          <p:cNvSpPr/>
          <p:nvPr/>
        </p:nvSpPr>
        <p:spPr>
          <a:xfrm>
            <a:off x="4088140" y="5159610"/>
            <a:ext cx="6687711" cy="3785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2"/>
                </a:solidFill>
              </a:rPr>
              <a:t>FLASH API  &amp; our additional unknown library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A07A7BE-DBE5-9E8A-B068-C25BB275D08B}"/>
              </a:ext>
            </a:extLst>
          </p:cNvPr>
          <p:cNvSpPr/>
          <p:nvPr/>
        </p:nvSpPr>
        <p:spPr>
          <a:xfrm>
            <a:off x="477266" y="5159611"/>
            <a:ext cx="3367621" cy="37856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Why SQL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C1FA9A5D-301C-D9D2-282F-596EA99C73FA}"/>
              </a:ext>
            </a:extLst>
          </p:cNvPr>
          <p:cNvSpPr/>
          <p:nvPr/>
        </p:nvSpPr>
        <p:spPr>
          <a:xfrm>
            <a:off x="477265" y="5966201"/>
            <a:ext cx="3367622" cy="5998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additional unknown Library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2037-8AB9-5CFA-BD15-F61F904A79B1}"/>
              </a:ext>
            </a:extLst>
          </p:cNvPr>
          <p:cNvSpPr/>
          <p:nvPr/>
        </p:nvSpPr>
        <p:spPr>
          <a:xfrm>
            <a:off x="4275336" y="5961260"/>
            <a:ext cx="6500515" cy="6097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2"/>
                </a:solidFill>
              </a:rPr>
              <a:t>??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5F731A1-C989-0C86-5F47-DBF74261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54159" y="6541822"/>
            <a:ext cx="1238842" cy="365125"/>
          </a:xfrm>
        </p:spPr>
        <p:txBody>
          <a:bodyPr/>
          <a:lstStyle/>
          <a:p>
            <a:r>
              <a:rPr lang="en-US" dirty="0"/>
              <a:t>Page Number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6A604A-7C5D-9018-3590-CAFBBA8B3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075" y="4629"/>
            <a:ext cx="1436925" cy="2029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DE836E-9ABA-F2AE-F046-223D8B812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851" y="2115399"/>
            <a:ext cx="1436925" cy="21553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049569-1DB3-2729-2398-FDE29CA81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463" y="4410664"/>
            <a:ext cx="1434313" cy="21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2D81D-AA12-2249-996B-217B8DF3C941}"/>
              </a:ext>
            </a:extLst>
          </p:cNvPr>
          <p:cNvSpPr txBox="1"/>
          <p:nvPr/>
        </p:nvSpPr>
        <p:spPr>
          <a:xfrm>
            <a:off x="3408218" y="1537855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ERD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30E10-1F91-E06B-19B3-5AEBEDF7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7" y="4709139"/>
            <a:ext cx="1323521" cy="198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80ECD-B401-83AE-D7F1-0150F108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43" y="4860913"/>
            <a:ext cx="1323522" cy="19852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9E97-D41A-DE40-3841-C4B9C308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11788" y="6332538"/>
            <a:ext cx="1227840" cy="3651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Page Number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377CD-67A5-BFB3-6CCA-9AA53095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952" y="2204827"/>
            <a:ext cx="1743075" cy="261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31CC-459E-F438-E3F5-FF5655AC1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85" y="4494495"/>
            <a:ext cx="1550934" cy="232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63B41-5679-CAAE-3945-B2C8F14E1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70" y="-52775"/>
            <a:ext cx="3174609" cy="4761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AC4A3-CEA6-265A-7587-AAE7BAF8C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68" y="4238625"/>
            <a:ext cx="1743075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DDE40-1B5D-8050-C4DE-8514B43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926" y="2534533"/>
            <a:ext cx="1743075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A07CE-913B-D9CC-2A98-E3FB62914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13" y="4314825"/>
            <a:ext cx="1800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53853-D9FE-F47F-E030-57BBE3EF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587" y="6353319"/>
            <a:ext cx="3505459" cy="365125"/>
          </a:xfrm>
        </p:spPr>
        <p:txBody>
          <a:bodyPr/>
          <a:lstStyle/>
          <a:p>
            <a:r>
              <a:rPr lang="en-US" dirty="0"/>
              <a:t>Page Number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72F2F-8F55-A3D8-6658-8B88C58940F5}"/>
              </a:ext>
            </a:extLst>
          </p:cNvPr>
          <p:cNvSpPr txBox="1"/>
          <p:nvPr/>
        </p:nvSpPr>
        <p:spPr>
          <a:xfrm>
            <a:off x="283778" y="430923"/>
            <a:ext cx="26880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Extracting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CB18D-D436-5628-95B8-2BC99A0A474F}"/>
              </a:ext>
            </a:extLst>
          </p:cNvPr>
          <p:cNvSpPr txBox="1"/>
          <p:nvPr/>
        </p:nvSpPr>
        <p:spPr>
          <a:xfrm>
            <a:off x="5184594" y="1083305"/>
            <a:ext cx="22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 API 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7E388-A1E1-5429-66B9-987A5E9CABFB}"/>
              </a:ext>
            </a:extLst>
          </p:cNvPr>
          <p:cNvSpPr txBox="1"/>
          <p:nvPr/>
        </p:nvSpPr>
        <p:spPr>
          <a:xfrm>
            <a:off x="1947284" y="1880394"/>
            <a:ext cx="11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4F14E-6F59-880A-F298-A6B433504A24}"/>
              </a:ext>
            </a:extLst>
          </p:cNvPr>
          <p:cNvSpPr txBox="1"/>
          <p:nvPr/>
        </p:nvSpPr>
        <p:spPr>
          <a:xfrm>
            <a:off x="5444717" y="1893013"/>
            <a:ext cx="171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04A2B-76ED-BAFA-B409-FC80F6651A38}"/>
              </a:ext>
            </a:extLst>
          </p:cNvPr>
          <p:cNvSpPr txBox="1"/>
          <p:nvPr/>
        </p:nvSpPr>
        <p:spPr>
          <a:xfrm>
            <a:off x="9188436" y="1926561"/>
            <a:ext cx="119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Genres</a:t>
            </a: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7506DAE-894F-DEAD-1F7A-0132F19A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5" y="2702721"/>
            <a:ext cx="2488045" cy="3925748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F61ECB5B-CE53-EFD3-65EF-1B8350540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40" y="2672631"/>
            <a:ext cx="1714715" cy="3940035"/>
          </a:xfrm>
          <a:prstGeom prst="rect">
            <a:avLst/>
          </a:prstGeom>
        </p:spPr>
      </p:pic>
      <p:pic>
        <p:nvPicPr>
          <p:cNvPr id="14" name="Picture 1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ECB5D646-9DE5-EC81-2671-3A857C986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72" y="2717006"/>
            <a:ext cx="4312655" cy="392574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CE0535-7253-49D4-6B05-5DF01C335340}"/>
              </a:ext>
            </a:extLst>
          </p:cNvPr>
          <p:cNvCxnSpPr/>
          <p:nvPr/>
        </p:nvCxnSpPr>
        <p:spPr>
          <a:xfrm flipH="1">
            <a:off x="2732689" y="1452637"/>
            <a:ext cx="3363311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BDE12C-F94A-947D-70E9-2BD1CE54F6BD}"/>
              </a:ext>
            </a:extLst>
          </p:cNvPr>
          <p:cNvCxnSpPr/>
          <p:nvPr/>
        </p:nvCxnSpPr>
        <p:spPr>
          <a:xfrm>
            <a:off x="6096000" y="1452637"/>
            <a:ext cx="0" cy="473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5E2999-C837-634E-3DC8-8B87164A48CD}"/>
              </a:ext>
            </a:extLst>
          </p:cNvPr>
          <p:cNvCxnSpPr/>
          <p:nvPr/>
        </p:nvCxnSpPr>
        <p:spPr>
          <a:xfrm>
            <a:off x="6096000" y="1452637"/>
            <a:ext cx="3255504" cy="42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2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4D7BE2-23E3-A6DE-4140-72D3BCFF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Page Number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DF-82C8-6264-1A7E-880BF98EC9EF}"/>
              </a:ext>
            </a:extLst>
          </p:cNvPr>
          <p:cNvSpPr txBox="1"/>
          <p:nvPr/>
        </p:nvSpPr>
        <p:spPr>
          <a:xfrm flipH="1">
            <a:off x="581890" y="477983"/>
            <a:ext cx="3449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715CC-85CA-BE33-DB2C-D8518A082B23}"/>
              </a:ext>
            </a:extLst>
          </p:cNvPr>
          <p:cNvSpPr txBox="1"/>
          <p:nvPr/>
        </p:nvSpPr>
        <p:spPr>
          <a:xfrm>
            <a:off x="862445" y="206450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E8C95-D8B4-2889-151E-3EADAACCEB21}"/>
              </a:ext>
            </a:extLst>
          </p:cNvPr>
          <p:cNvSpPr txBox="1"/>
          <p:nvPr/>
        </p:nvSpPr>
        <p:spPr>
          <a:xfrm>
            <a:off x="4312227" y="133003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erros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587C0-95FB-0687-695B-9197CB57668F}"/>
              </a:ext>
            </a:extLst>
          </p:cNvPr>
          <p:cNvSpPr txBox="1"/>
          <p:nvPr/>
        </p:nvSpPr>
        <p:spPr>
          <a:xfrm>
            <a:off x="4312227" y="2066880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8FFB9-ECE2-0D7A-E35E-ECA1AAA94705}"/>
              </a:ext>
            </a:extLst>
          </p:cNvPr>
          <p:cNvSpPr txBox="1"/>
          <p:nvPr/>
        </p:nvSpPr>
        <p:spPr>
          <a:xfrm>
            <a:off x="4312227" y="2794244"/>
            <a:ext cx="39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Renaming and reorganizing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EE962-BE90-89CE-CCF0-A38FC67E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" y="4166804"/>
            <a:ext cx="12056918" cy="50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41536-5BEB-93FC-E4A8-8CD260158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2" y="5090712"/>
            <a:ext cx="11606962" cy="4180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FE2BB2-64F5-3987-A67C-CCA9ECD6D9D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573170" y="1514702"/>
            <a:ext cx="1739057" cy="73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CC1643-432A-B6EB-F72C-E7C87B86C26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573170" y="2249175"/>
            <a:ext cx="1739057" cy="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5095E-92FE-9B9A-4C1A-AD207AF2BBA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573170" y="2249175"/>
            <a:ext cx="1739057" cy="729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229AA-CB7E-2CFB-FFA4-5FC3550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Page Number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7875E-5F05-CF7D-0F08-95BCCE55167D}"/>
              </a:ext>
            </a:extLst>
          </p:cNvPr>
          <p:cNvSpPr txBox="1"/>
          <p:nvPr/>
        </p:nvSpPr>
        <p:spPr>
          <a:xfrm flipH="1">
            <a:off x="581890" y="477983"/>
            <a:ext cx="3449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3FCE5-AF18-B991-18AE-F7F5BBCC66D4}"/>
              </a:ext>
            </a:extLst>
          </p:cNvPr>
          <p:cNvSpPr txBox="1"/>
          <p:nvPr/>
        </p:nvSpPr>
        <p:spPr>
          <a:xfrm>
            <a:off x="1049481" y="131964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416B-1B1F-1082-5A89-D9EB492C0E20}"/>
              </a:ext>
            </a:extLst>
          </p:cNvPr>
          <p:cNvSpPr txBox="1"/>
          <p:nvPr/>
        </p:nvSpPr>
        <p:spPr>
          <a:xfrm>
            <a:off x="4083627" y="1319645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Movies have more than 1000 votes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F4AF5-39DC-084C-EA6D-9F9006D8A578}"/>
              </a:ext>
            </a:extLst>
          </p:cNvPr>
          <p:cNvSpPr txBox="1"/>
          <p:nvPr/>
        </p:nvSpPr>
        <p:spPr>
          <a:xfrm>
            <a:off x="1049481" y="21717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Sorting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C135C-4E80-2CCD-6756-9F1BB75015BE}"/>
              </a:ext>
            </a:extLst>
          </p:cNvPr>
          <p:cNvSpPr txBox="1"/>
          <p:nvPr/>
        </p:nvSpPr>
        <p:spPr>
          <a:xfrm>
            <a:off x="4083627" y="2171700"/>
            <a:ext cx="443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Sort by Vote Average in descending order</a:t>
            </a:r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DF31B0E-FD94-F0A9-2E5C-E4E29220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0" y="3050190"/>
            <a:ext cx="11569399" cy="27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599F6-CEF0-5D59-191F-3D870E47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Nubmer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EBEA5-9095-AEBE-BC34-200A0B2E7D04}"/>
              </a:ext>
            </a:extLst>
          </p:cNvPr>
          <p:cNvSpPr txBox="1"/>
          <p:nvPr/>
        </p:nvSpPr>
        <p:spPr>
          <a:xfrm flipH="1">
            <a:off x="581890" y="477983"/>
            <a:ext cx="3449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9E951-18DF-6433-3851-68659943AB3A}"/>
              </a:ext>
            </a:extLst>
          </p:cNvPr>
          <p:cNvSpPr txBox="1"/>
          <p:nvPr/>
        </p:nvSpPr>
        <p:spPr>
          <a:xfrm>
            <a:off x="8022396" y="170659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F56D4-04F7-9AB5-82D8-7630B5A93872}"/>
              </a:ext>
            </a:extLst>
          </p:cNvPr>
          <p:cNvSpPr txBox="1"/>
          <p:nvPr/>
        </p:nvSpPr>
        <p:spPr>
          <a:xfrm>
            <a:off x="4565231" y="1144383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 table Schemas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DA1E0-CDE6-87E2-07E0-C383995C91C9}"/>
              </a:ext>
            </a:extLst>
          </p:cNvPr>
          <p:cNvSpPr txBox="1"/>
          <p:nvPr/>
        </p:nvSpPr>
        <p:spPr>
          <a:xfrm>
            <a:off x="4957680" y="145808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Import csv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F6254-09D5-A5E9-2886-90B093473E69}"/>
              </a:ext>
            </a:extLst>
          </p:cNvPr>
          <p:cNvSpPr txBox="1"/>
          <p:nvPr/>
        </p:nvSpPr>
        <p:spPr>
          <a:xfrm>
            <a:off x="207810" y="3059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07D9E-DC72-28FA-C93C-279C8593A42F}"/>
              </a:ext>
            </a:extLst>
          </p:cNvPr>
          <p:cNvSpPr txBox="1"/>
          <p:nvPr/>
        </p:nvSpPr>
        <p:spPr>
          <a:xfrm>
            <a:off x="2598660" y="176586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 files</a:t>
            </a:r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B5F6568-A22B-56CF-F0A2-1FBC3634B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7" y="2961409"/>
            <a:ext cx="4075043" cy="297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F3EF89-4C79-D52B-5CD6-CECB160BD7A5}"/>
              </a:ext>
            </a:extLst>
          </p:cNvPr>
          <p:cNvSpPr txBox="1"/>
          <p:nvPr/>
        </p:nvSpPr>
        <p:spPr>
          <a:xfrm>
            <a:off x="2743584" y="53207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SQLite database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4FD3C0-C1FC-6CEB-0D90-3BF052AE3311}"/>
              </a:ext>
            </a:extLst>
          </p:cNvPr>
          <p:cNvCxnSpPr/>
          <p:nvPr/>
        </p:nvCxnSpPr>
        <p:spPr>
          <a:xfrm flipV="1">
            <a:off x="1693718" y="2135194"/>
            <a:ext cx="904942" cy="810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18BE2-8C33-129D-8C53-55E9D64003D4}"/>
              </a:ext>
            </a:extLst>
          </p:cNvPr>
          <p:cNvCxnSpPr/>
          <p:nvPr/>
        </p:nvCxnSpPr>
        <p:spPr>
          <a:xfrm>
            <a:off x="3810543" y="1950528"/>
            <a:ext cx="4133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8C1A02-6E07-0091-1C17-D9BD910A4C7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743106" y="2075926"/>
            <a:ext cx="0" cy="869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388CBE-6000-9B2C-76B7-D4708AAA6C1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005742" y="5505404"/>
            <a:ext cx="1924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64C6E9-8A19-87D1-A8E0-42973DBFDB98}"/>
              </a:ext>
            </a:extLst>
          </p:cNvPr>
          <p:cNvCxnSpPr>
            <a:stCxn id="5" idx="2"/>
          </p:cNvCxnSpPr>
          <p:nvPr/>
        </p:nvCxnSpPr>
        <p:spPr>
          <a:xfrm>
            <a:off x="8743106" y="2075926"/>
            <a:ext cx="0" cy="86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0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8B1FE-8CB1-3E86-326D-6196CF0C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2289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185</Words>
  <Application>Microsoft Macintosh PowerPoint</Application>
  <PresentationFormat>Widescreen</PresentationFormat>
  <Paragraphs>51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Grandview</vt:lpstr>
      <vt:lpstr>Grandview Display</vt:lpstr>
      <vt:lpstr>CitationVTI</vt:lpstr>
      <vt:lpstr>TOP 500 Movie API EXPLORER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Tammy Powell</dc:creator>
  <cp:lastModifiedBy>Alvin Giang</cp:lastModifiedBy>
  <cp:revision>3</cp:revision>
  <dcterms:created xsi:type="dcterms:W3CDTF">2024-07-08T11:06:05Z</dcterms:created>
  <dcterms:modified xsi:type="dcterms:W3CDTF">2024-07-09T09:52:18Z</dcterms:modified>
</cp:coreProperties>
</file>